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A63A"/>
    <a:srgbClr val="E5243B"/>
    <a:srgbClr val="C5192D"/>
    <a:srgbClr val="4C9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1538-39DA-4BF5-95E1-FB438A79F933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460B-92B9-49B8-987B-66C1D87CA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3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1538-39DA-4BF5-95E1-FB438A79F933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460B-92B9-49B8-987B-66C1D87CA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13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1538-39DA-4BF5-95E1-FB438A79F933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460B-92B9-49B8-987B-66C1D87CA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38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1538-39DA-4BF5-95E1-FB438A79F933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460B-92B9-49B8-987B-66C1D87CA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82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1538-39DA-4BF5-95E1-FB438A79F933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460B-92B9-49B8-987B-66C1D87CA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96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1538-39DA-4BF5-95E1-FB438A79F933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460B-92B9-49B8-987B-66C1D87CA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0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1538-39DA-4BF5-95E1-FB438A79F933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460B-92B9-49B8-987B-66C1D87CA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81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1538-39DA-4BF5-95E1-FB438A79F933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460B-92B9-49B8-987B-66C1D87CA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56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1538-39DA-4BF5-95E1-FB438A79F933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460B-92B9-49B8-987B-66C1D87CA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1538-39DA-4BF5-95E1-FB438A79F933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460B-92B9-49B8-987B-66C1D87CA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58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1538-39DA-4BF5-95E1-FB438A79F933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460B-92B9-49B8-987B-66C1D87CA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84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1538-39DA-4BF5-95E1-FB438A79F933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E460B-92B9-49B8-987B-66C1D87CA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87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グループ化 40"/>
          <p:cNvGrpSpPr/>
          <p:nvPr/>
        </p:nvGrpSpPr>
        <p:grpSpPr>
          <a:xfrm>
            <a:off x="1225885" y="683822"/>
            <a:ext cx="7380000" cy="2520000"/>
            <a:chOff x="1225885" y="683822"/>
            <a:chExt cx="7380000" cy="2520000"/>
          </a:xfrm>
        </p:grpSpPr>
        <p:sp>
          <p:nvSpPr>
            <p:cNvPr id="29" name="正方形/長方形 28"/>
            <p:cNvSpPr/>
            <p:nvPr/>
          </p:nvSpPr>
          <p:spPr>
            <a:xfrm>
              <a:off x="1225885" y="683822"/>
              <a:ext cx="7380000" cy="252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4C9F38"/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633010" y="898298"/>
              <a:ext cx="49728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400" dirty="0" smtClean="0">
                  <a:solidFill>
                    <a:srgbClr val="E5243B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好きなメッセージを入れる</a:t>
              </a:r>
              <a:endParaRPr kumimoji="1" lang="en-US" altLang="ja-JP" sz="3400" dirty="0" smtClean="0">
                <a:solidFill>
                  <a:srgbClr val="E5243B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grpSp>
          <p:nvGrpSpPr>
            <p:cNvPr id="32" name="グループ化 31"/>
            <p:cNvGrpSpPr/>
            <p:nvPr/>
          </p:nvGrpSpPr>
          <p:grpSpPr>
            <a:xfrm>
              <a:off x="4453970" y="1636150"/>
              <a:ext cx="3330955" cy="483460"/>
              <a:chOff x="4403345" y="1898105"/>
              <a:chExt cx="3330955" cy="483460"/>
            </a:xfrm>
          </p:grpSpPr>
          <p:sp>
            <p:nvSpPr>
              <p:cNvPr id="35" name="正方形/長方形 34"/>
              <p:cNvSpPr/>
              <p:nvPr/>
            </p:nvSpPr>
            <p:spPr>
              <a:xfrm>
                <a:off x="4403345" y="1898105"/>
                <a:ext cx="3330955" cy="483460"/>
              </a:xfrm>
              <a:prstGeom prst="rect">
                <a:avLst/>
              </a:prstGeom>
              <a:solidFill>
                <a:srgbClr val="E524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4C9F38"/>
                  </a:solidFill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4652773" y="1955169"/>
                <a:ext cx="28320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 smtClean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ＳＤＧｓ未来都市　北九州市</a:t>
                </a:r>
                <a:endParaRPr kumimoji="1" lang="en-US" altLang="ja-JP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  <p:sp>
          <p:nvSpPr>
            <p:cNvPr id="33" name="テキスト ボックス 32"/>
            <p:cNvSpPr txBox="1"/>
            <p:nvPr/>
          </p:nvSpPr>
          <p:spPr>
            <a:xfrm>
              <a:off x="5840271" y="2111010"/>
              <a:ext cx="5583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>
                  <a:solidFill>
                    <a:srgbClr val="E5243B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×</a:t>
              </a:r>
              <a:endParaRPr kumimoji="1" lang="en-US" altLang="ja-JP" sz="2000" b="1" dirty="0" smtClean="0">
                <a:solidFill>
                  <a:srgbClr val="E5243B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633009" y="2341120"/>
              <a:ext cx="49728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400" dirty="0" smtClean="0">
                  <a:solidFill>
                    <a:srgbClr val="E5243B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名称を入れる</a:t>
              </a:r>
              <a:endParaRPr kumimoji="1" lang="en-US" altLang="ja-JP" sz="3400" dirty="0" smtClean="0">
                <a:solidFill>
                  <a:srgbClr val="E5243B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1196598" y="3751676"/>
            <a:ext cx="7380001" cy="2520000"/>
            <a:chOff x="1196598" y="3751676"/>
            <a:chExt cx="7380001" cy="2520000"/>
          </a:xfrm>
        </p:grpSpPr>
        <p:sp>
          <p:nvSpPr>
            <p:cNvPr id="15" name="正方形/長方形 14"/>
            <p:cNvSpPr/>
            <p:nvPr/>
          </p:nvSpPr>
          <p:spPr>
            <a:xfrm>
              <a:off x="1196598" y="3751676"/>
              <a:ext cx="7380000" cy="252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5192D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633009" y="3966152"/>
              <a:ext cx="494359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400" dirty="0" smtClean="0">
                  <a:solidFill>
                    <a:srgbClr val="DDA63A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好きなメッセージを入れる</a:t>
              </a:r>
              <a:endParaRPr kumimoji="1" lang="en-US" altLang="ja-JP" sz="3400" dirty="0" smtClean="0">
                <a:solidFill>
                  <a:srgbClr val="DDA63A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4439327" y="4704004"/>
              <a:ext cx="3330955" cy="483460"/>
              <a:chOff x="4403345" y="1898105"/>
              <a:chExt cx="3330955" cy="483460"/>
            </a:xfrm>
            <a:solidFill>
              <a:srgbClr val="DDA63A"/>
            </a:solidFill>
          </p:grpSpPr>
          <p:sp>
            <p:nvSpPr>
              <p:cNvPr id="18" name="正方形/長方形 17"/>
              <p:cNvSpPr/>
              <p:nvPr/>
            </p:nvSpPr>
            <p:spPr>
              <a:xfrm>
                <a:off x="4403345" y="1898105"/>
                <a:ext cx="3330955" cy="483460"/>
              </a:xfrm>
              <a:prstGeom prst="rect">
                <a:avLst/>
              </a:prstGeom>
              <a:solidFill>
                <a:srgbClr val="DDA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C5192D"/>
                  </a:solidFill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4652773" y="1955169"/>
                <a:ext cx="28320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 smtClean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ＳＤＧｓ未来都市　北九州市</a:t>
                </a:r>
                <a:endParaRPr kumimoji="1" lang="en-US" altLang="ja-JP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  <p:sp>
          <p:nvSpPr>
            <p:cNvPr id="23" name="テキスト ボックス 22"/>
            <p:cNvSpPr txBox="1"/>
            <p:nvPr/>
          </p:nvSpPr>
          <p:spPr>
            <a:xfrm>
              <a:off x="5929404" y="5161825"/>
              <a:ext cx="3508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>
                  <a:solidFill>
                    <a:srgbClr val="DDA63A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×</a:t>
              </a:r>
              <a:endParaRPr kumimoji="1" lang="en-US" altLang="ja-JP" sz="2000" b="1" dirty="0" smtClean="0">
                <a:solidFill>
                  <a:srgbClr val="DDA63A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633010" y="5408974"/>
              <a:ext cx="494358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400" dirty="0" smtClean="0">
                  <a:solidFill>
                    <a:srgbClr val="DDA63A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名称を入れる</a:t>
              </a:r>
              <a:endParaRPr kumimoji="1" lang="en-US" altLang="ja-JP" sz="3400" dirty="0" smtClean="0">
                <a:solidFill>
                  <a:srgbClr val="DDA63A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1378284" y="823289"/>
            <a:ext cx="2254724" cy="2241065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83585" y="1359791"/>
            <a:ext cx="2254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ＳＤＧｓゴール</a:t>
            </a:r>
            <a:endParaRPr kumimoji="1" lang="en-US" altLang="ja-JP" sz="2400" b="1" dirty="0" smtClean="0">
              <a:solidFill>
                <a:schemeClr val="bg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bg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アイコンを</a:t>
            </a:r>
            <a:endParaRPr kumimoji="1" lang="en-US" altLang="ja-JP" sz="2400" b="1" dirty="0" smtClean="0">
              <a:solidFill>
                <a:schemeClr val="bg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bg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配置</a:t>
            </a:r>
            <a:endParaRPr kumimoji="1" lang="ja-JP" altLang="en-US" sz="2400" b="1" dirty="0">
              <a:solidFill>
                <a:schemeClr val="bg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378284" y="3904096"/>
            <a:ext cx="2254724" cy="2241065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99115" y="4467618"/>
            <a:ext cx="2254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ＳＤＧｓゴール</a:t>
            </a:r>
            <a:endParaRPr kumimoji="1" lang="en-US" altLang="ja-JP" sz="2400" b="1" dirty="0" smtClean="0">
              <a:solidFill>
                <a:schemeClr val="bg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bg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アイコンを</a:t>
            </a:r>
            <a:endParaRPr kumimoji="1" lang="en-US" altLang="ja-JP" sz="2400" b="1" dirty="0" smtClean="0">
              <a:solidFill>
                <a:schemeClr val="bg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bg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配置</a:t>
            </a:r>
            <a:endParaRPr kumimoji="1" lang="ja-JP" altLang="en-US" sz="2400" b="1" dirty="0">
              <a:solidFill>
                <a:schemeClr val="bg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3286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34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北九州市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aiueo</dc:title>
  <dc:creator>北九州市</dc:creator>
  <cp:lastModifiedBy>北九州市</cp:lastModifiedBy>
  <cp:revision>18</cp:revision>
  <cp:lastPrinted>2019-06-07T05:25:48Z</cp:lastPrinted>
  <dcterms:created xsi:type="dcterms:W3CDTF">2019-06-07T04:09:46Z</dcterms:created>
  <dcterms:modified xsi:type="dcterms:W3CDTF">2019-12-04T04:30:57Z</dcterms:modified>
</cp:coreProperties>
</file>